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51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 SEXUALITY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1:  What’s it all about?</a:t>
            </a:r>
          </a:p>
          <a:p>
            <a:r>
              <a:rPr lang="en-US" dirty="0" smtClean="0"/>
              <a:t>Expressing Sexuality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9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609" y="2468880"/>
            <a:ext cx="9613861" cy="3793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SEX</a:t>
            </a:r>
          </a:p>
          <a:p>
            <a:pPr marL="0" indent="0">
              <a:buNone/>
            </a:pPr>
            <a:r>
              <a:rPr lang="en-US" sz="6000" dirty="0" smtClean="0"/>
              <a:t>SEXUALITY</a:t>
            </a:r>
          </a:p>
          <a:p>
            <a:pPr marL="0" indent="0">
              <a:buNone/>
            </a:pPr>
            <a:r>
              <a:rPr lang="en-US" sz="6000" dirty="0" smtClean="0"/>
              <a:t>GENDER</a:t>
            </a:r>
          </a:p>
          <a:p>
            <a:pPr marL="0" indent="0">
              <a:buNone/>
            </a:pPr>
            <a:r>
              <a:rPr lang="en-US" sz="6000" dirty="0" smtClean="0"/>
              <a:t>GENDER ROLES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3836" y="808519"/>
            <a:ext cx="7095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VOCABULARY WORDS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535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609" y="2663445"/>
            <a:ext cx="10942831" cy="3599316"/>
          </a:xfrm>
        </p:spPr>
        <p:txBody>
          <a:bodyPr/>
          <a:lstStyle/>
          <a:p>
            <a:r>
              <a:rPr lang="en-US" altLang="en-US" sz="4000" dirty="0"/>
              <a:t>either of the two main categories (male and female) into which humans and many other living things are divided on the basis of their reproductive functions.</a:t>
            </a:r>
          </a:p>
          <a:p>
            <a:r>
              <a:rPr lang="en-US" altLang="en-US" sz="4000" dirty="0"/>
              <a:t>intimate activity, including specifically oral sex, anal sex and sexual intercourse.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8609" y="808519"/>
            <a:ext cx="51632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SEX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320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609" y="2663445"/>
            <a:ext cx="10942831" cy="359931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5400" dirty="0">
                <a:latin typeface="Calibri" panose="020F0502020204030204" pitchFamily="34" charset="0"/>
              </a:rPr>
              <a:t>Everything that relates to, reflects or expresses a person’s maleness or femaleness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8609" y="808519"/>
            <a:ext cx="51632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SEXUALITY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2434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609" y="2663445"/>
            <a:ext cx="10942831" cy="3599316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4800" dirty="0"/>
              <a:t>The way that society perceives maleness and/or femaleness.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8609" y="808519"/>
            <a:ext cx="516324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GENDER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5180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609" y="2663445"/>
            <a:ext cx="10942831" cy="3599316"/>
          </a:xfrm>
        </p:spPr>
        <p:txBody>
          <a:bodyPr/>
          <a:lstStyle/>
          <a:p>
            <a:pPr marL="0" lvl="0" indent="0">
              <a:buNone/>
            </a:pPr>
            <a:r>
              <a:rPr lang="en-US" sz="4400" dirty="0"/>
              <a:t>The role or behavior, developed by cultural norms, that is learned by a person to act as a male or a female.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8609" y="808519"/>
            <a:ext cx="89311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GENDER ROLES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7507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4003" y="1749044"/>
            <a:ext cx="8931151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At what age does a person’s sexuality begin to develop?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0385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4003" y="1749044"/>
            <a:ext cx="8931151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At what age does a person’s sexuality come to an end?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1155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06071" y="2598130"/>
            <a:ext cx="89311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Are all people sexual?</a:t>
            </a:r>
          </a:p>
        </p:txBody>
      </p:sp>
    </p:spTree>
    <p:extLst>
      <p:ext uri="{BB962C8B-B14F-4D97-AF65-F5344CB8AC3E}">
        <p14:creationId xmlns:p14="http://schemas.microsoft.com/office/powerpoint/2010/main" val="243616973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</TotalTime>
  <Words>144</Words>
  <Application>Microsoft Macintosh PowerPoint</Application>
  <PresentationFormat>Custom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Berlin</vt:lpstr>
      <vt:lpstr>HUMAN SEXUALITY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Neshaminy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SEXUALITY</dc:title>
  <dc:creator>Smith, Laurie</dc:creator>
  <cp:lastModifiedBy>Amy Geruc</cp:lastModifiedBy>
  <cp:revision>5</cp:revision>
  <dcterms:created xsi:type="dcterms:W3CDTF">2017-03-06T18:58:51Z</dcterms:created>
  <dcterms:modified xsi:type="dcterms:W3CDTF">2019-01-11T05:03:14Z</dcterms:modified>
</cp:coreProperties>
</file>